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Нормативное употребление форм слова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545542"/>
            <a:ext cx="7344816" cy="550861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908720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каком ряду все формы степеней сравнения прилагательных являются нормативными, т. е. не содержат ошибок?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А) более шире — более широкий — шире —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ширее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Б) короче — более короткий — кратчайший — самый короткий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В) хуже — более плохой — худший — самый худший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Г) лучший — самый хороший — очень хороший — лучше всех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460432" cy="63453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3514" y="188640"/>
            <a:ext cx="8724461" cy="654334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8456411" cy="397839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Найдите, объясните и исправьте ошибки в употреблении собирательных числительных.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Трое спортсменок выступили очень удачно.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Олимпиада длилась трое дней.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Двое дней и ночей мы готовились к экзамену.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Из школы вышли семеро девочек и пятеро мальчиков.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Четверо учениц получили дополнительное задание.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некоторых глагольных форм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форм повелительного наклонения некоторых глаголов надо запомнить: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Ехать – поезжай – поезжайте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Лечь – ляг – лягте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Ездить – езди – ездите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Положить – положи – положите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Класть – клади – кладите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Лазать – лазай - лазайте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</TotalTime>
  <Words>122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Нормативное употребление форм слова</vt:lpstr>
      <vt:lpstr>Слайд 2</vt:lpstr>
      <vt:lpstr>Слайд 3</vt:lpstr>
      <vt:lpstr>Слайд 4</vt:lpstr>
      <vt:lpstr>Слайд 5</vt:lpstr>
      <vt:lpstr>Слайд 6</vt:lpstr>
      <vt:lpstr>Слайд 7</vt:lpstr>
      <vt:lpstr>Образование некоторых глагольных форм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Марина</cp:lastModifiedBy>
  <cp:revision>6</cp:revision>
  <dcterms:created xsi:type="dcterms:W3CDTF">2016-10-03T17:47:51Z</dcterms:created>
  <dcterms:modified xsi:type="dcterms:W3CDTF">2016-10-03T20:08:51Z</dcterms:modified>
</cp:coreProperties>
</file>